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7" r:id="rId24"/>
    <p:sldId id="278" r:id="rId25"/>
    <p:sldId id="281" r:id="rId26"/>
    <p:sldId id="279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9A1BF-0194-4437-B98D-E2F9153AC415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9985-EC9E-46CB-B598-769B7395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6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Firehose: </a:t>
            </a:r>
            <a:r>
              <a:rPr lang="zh-TW" altLang="en-US" dirty="0" smtClean="0"/>
              <a:t>資料串流服務 </a:t>
            </a:r>
            <a:endParaRPr lang="en-US" altLang="zh-TW" dirty="0" smtClean="0"/>
          </a:p>
          <a:p>
            <a:r>
              <a:rPr lang="en-US" altLang="zh-TW" dirty="0" smtClean="0"/>
              <a:t>Twitter firehose</a:t>
            </a:r>
            <a:r>
              <a:rPr lang="zh-TW" altLang="en-US" dirty="0" smtClean="0"/>
              <a:t>新聞</a:t>
            </a:r>
            <a:r>
              <a:rPr lang="en-US" altLang="zh-TW" dirty="0" smtClean="0"/>
              <a:t>:http://www.ithome.com.tw/news/95162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9985-EC9E-46CB-B598-769B73950D9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38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Interest Taxonomy: https://gemini.yahoo.com/advertiser/home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9985-EC9E-46CB-B598-769B73950D9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53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https://www.ssa.gov/oact/babynames/index.html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9985-EC9E-46CB-B598-769B73950D9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65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990651-4D8A-4C0D-BDEA-45EBEE7CF791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1D22-E554-42B4-A923-49F01F97F65A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AB56-7AA4-46F2-87AF-486EB27BB566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595310-E53B-4368-BAB6-B2048D0C519B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E30A7C-7FC1-4047-AB11-33222F971192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6AE8-5668-44F1-9D86-87372AAED5D9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F8A2-B96A-46FC-BCD9-860FCD9DE4FB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53CAA2-A481-4330-A546-6B9431F81602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6A4C-3624-4135-883E-9501E48D4D08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BB0D0F-04A1-4203-865C-A100AF2A6B90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516E3B-EB56-4579-B7BB-475DC3998760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5FAD2F-368C-4277-BACB-6E51E3C9F687}" type="datetime1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F71B89-4783-46AC-B460-BD61A0A6D1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234888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Gender and Interest Targeting </a:t>
            </a:r>
            <a:r>
              <a:rPr lang="en-US" altLang="zh-TW" dirty="0" smtClean="0"/>
              <a:t>for</a:t>
            </a:r>
            <a:br>
              <a:rPr lang="en-US" altLang="zh-TW" dirty="0" smtClean="0"/>
            </a:br>
            <a:r>
              <a:rPr lang="en-US" altLang="zh-TW" dirty="0" smtClean="0"/>
              <a:t>Sponsored </a:t>
            </a:r>
            <a:r>
              <a:rPr lang="en-US" altLang="zh-TW" dirty="0"/>
              <a:t>Post Advertising at Tumblr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172200" cy="237626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Speaker: Jim-An Tsai</a:t>
            </a:r>
          </a:p>
          <a:p>
            <a:r>
              <a:rPr lang="en-US" altLang="zh-TW" dirty="0" smtClean="0"/>
              <a:t>Advisor: Professor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 </a:t>
            </a:r>
            <a:r>
              <a:rPr lang="en-US" altLang="zh-TW" dirty="0" err="1" smtClean="0"/>
              <a:t>Koh</a:t>
            </a:r>
            <a:r>
              <a:rPr lang="en-US" altLang="zh-TW" dirty="0" smtClean="0"/>
              <a:t>  </a:t>
            </a:r>
          </a:p>
          <a:p>
            <a:r>
              <a:rPr lang="en-US" altLang="zh-TW" dirty="0" smtClean="0"/>
              <a:t>Author: </a:t>
            </a:r>
            <a:r>
              <a:rPr lang="en-US" altLang="zh-TW" b="0" dirty="0" err="1"/>
              <a:t>Mihajlo</a:t>
            </a:r>
            <a:r>
              <a:rPr lang="en-US" altLang="zh-TW" b="0" dirty="0"/>
              <a:t> </a:t>
            </a:r>
            <a:r>
              <a:rPr lang="en-US" altLang="zh-TW" b="0" dirty="0" err="1"/>
              <a:t>Grbovicy</a:t>
            </a:r>
            <a:r>
              <a:rPr lang="en-US" altLang="zh-TW" b="0" dirty="0"/>
              <a:t>, </a:t>
            </a:r>
            <a:r>
              <a:rPr lang="en-US" altLang="zh-TW" b="0" dirty="0" err="1" smtClean="0"/>
              <a:t>Vladan</a:t>
            </a:r>
            <a:r>
              <a:rPr lang="en-US" altLang="zh-TW" b="0" dirty="0"/>
              <a:t> </a:t>
            </a:r>
            <a:r>
              <a:rPr lang="en-US" altLang="zh-TW" b="0" dirty="0" err="1" smtClean="0"/>
              <a:t>Radosavljevicy,Nemanja</a:t>
            </a:r>
            <a:r>
              <a:rPr lang="en-US" altLang="zh-TW" b="0" dirty="0" smtClean="0"/>
              <a:t> </a:t>
            </a:r>
            <a:r>
              <a:rPr lang="en-US" altLang="zh-TW" b="0" dirty="0" err="1" smtClean="0"/>
              <a:t>Djuricy,Narayan</a:t>
            </a:r>
            <a:r>
              <a:rPr lang="en-US" altLang="zh-TW" b="0" dirty="0" smtClean="0"/>
              <a:t> </a:t>
            </a:r>
            <a:r>
              <a:rPr lang="en-US" altLang="zh-TW" b="0" dirty="0" err="1"/>
              <a:t>Bhamidipatiy</a:t>
            </a:r>
            <a:r>
              <a:rPr lang="en-US" altLang="zh-TW" b="0" dirty="0"/>
              <a:t>, </a:t>
            </a:r>
            <a:r>
              <a:rPr lang="en-US" altLang="zh-TW" b="0" dirty="0" err="1"/>
              <a:t>Ananth</a:t>
            </a:r>
            <a:r>
              <a:rPr lang="en-US" altLang="zh-TW" b="0" dirty="0"/>
              <a:t> </a:t>
            </a:r>
            <a:r>
              <a:rPr lang="en-US" altLang="zh-TW" b="0" dirty="0" err="1" smtClean="0"/>
              <a:t>Nagarajanz</a:t>
            </a:r>
            <a:endParaRPr lang="en-US" altLang="zh-TW" b="0" dirty="0" smtClean="0"/>
          </a:p>
          <a:p>
            <a:r>
              <a:rPr lang="en-US" altLang="zh-TW" dirty="0" smtClean="0"/>
              <a:t>Date: 2016/4/11</a:t>
            </a:r>
          </a:p>
          <a:p>
            <a:r>
              <a:rPr lang="en-US" altLang="zh-TW" dirty="0" smtClean="0"/>
              <a:t>Source: </a:t>
            </a:r>
            <a:r>
              <a:rPr lang="en-US" altLang="zh-TW" b="0" dirty="0"/>
              <a:t>KDD </a:t>
            </a:r>
            <a:r>
              <a:rPr lang="en-US" altLang="zh-TW" b="0" dirty="0" smtClean="0"/>
              <a:t>’15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2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/>
              <a:t>Declared </a:t>
            </a:r>
            <a:r>
              <a:rPr lang="en-US" altLang="zh-TW" sz="3200" b="1" dirty="0" smtClean="0"/>
              <a:t>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Declared data consists of information provided </a:t>
            </a:r>
            <a:r>
              <a:rPr lang="en-US" altLang="zh-TW" dirty="0" smtClean="0"/>
              <a:t>during </a:t>
            </a:r>
            <a:r>
              <a:rPr lang="en-US" altLang="zh-TW" b="1" dirty="0" smtClean="0"/>
              <a:t>sign-up</a:t>
            </a:r>
            <a:r>
              <a:rPr lang="en-US" altLang="zh-TW" dirty="0"/>
              <a:t>, including keywords from the blog title and </a:t>
            </a:r>
            <a:r>
              <a:rPr lang="en-US" altLang="zh-TW" dirty="0" smtClean="0"/>
              <a:t>blog description </a:t>
            </a:r>
            <a:r>
              <a:rPr lang="en-US" altLang="zh-TW" dirty="0"/>
              <a:t>extracted </a:t>
            </a:r>
            <a:r>
              <a:rPr lang="en-US" altLang="zh-TW" dirty="0" smtClean="0"/>
              <a:t>using </a:t>
            </a:r>
            <a:r>
              <a:rPr lang="en-US" altLang="zh-TW" b="1" dirty="0" smtClean="0"/>
              <a:t>a method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Method: Removed </a:t>
            </a:r>
            <a:r>
              <a:rPr lang="en-US" altLang="zh-TW" dirty="0"/>
              <a:t>all </a:t>
            </a:r>
            <a:r>
              <a:rPr lang="en-US" altLang="zh-TW" dirty="0" smtClean="0"/>
              <a:t>HTML tags, </a:t>
            </a:r>
            <a:r>
              <a:rPr lang="en-US" altLang="zh-TW" dirty="0"/>
              <a:t>followed by the </a:t>
            </a:r>
            <a:r>
              <a:rPr lang="en-US" altLang="zh-TW" dirty="0" smtClean="0"/>
              <a:t>extraction of </a:t>
            </a:r>
            <a:r>
              <a:rPr lang="en-US" altLang="zh-TW" dirty="0"/>
              <a:t>bigrams and the removal of common English </a:t>
            </a:r>
            <a:r>
              <a:rPr lang="en-US" altLang="zh-TW" dirty="0" smtClean="0"/>
              <a:t>stop-words</a:t>
            </a:r>
            <a:r>
              <a:rPr lang="en-US" altLang="zh-TW" dirty="0"/>
              <a:t>.</a:t>
            </a:r>
            <a:endParaRPr lang="en-US" altLang="zh-TW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51895"/>
            <a:ext cx="5795989" cy="85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7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/>
              <a:t>Content </a:t>
            </a:r>
            <a:r>
              <a:rPr lang="en-US" altLang="zh-TW" sz="3200" b="1" dirty="0" smtClean="0"/>
              <a:t>feature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Content features were formed from the textual </a:t>
            </a:r>
            <a:r>
              <a:rPr lang="en-US" altLang="zh-TW" dirty="0" smtClean="0"/>
              <a:t>contents of </a:t>
            </a:r>
            <a:r>
              <a:rPr lang="en-US" altLang="zh-TW" dirty="0"/>
              <a:t>posts which a user either created or </a:t>
            </a:r>
            <a:r>
              <a:rPr lang="en-US" altLang="zh-TW" dirty="0" err="1"/>
              <a:t>reblogged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EX:</a:t>
            </a:r>
          </a:p>
          <a:p>
            <a:r>
              <a:rPr lang="en-US" altLang="zh-TW" dirty="0"/>
              <a:t>U</a:t>
            </a:r>
            <a:r>
              <a:rPr lang="en-US" altLang="zh-TW" dirty="0" smtClean="0"/>
              <a:t>ser </a:t>
            </a:r>
            <a:r>
              <a:rPr lang="en-US" altLang="zh-TW" dirty="0" err="1"/>
              <a:t>u</a:t>
            </a:r>
            <a:r>
              <a:rPr lang="en-US" altLang="zh-TW" sz="1400" dirty="0" err="1"/>
              <a:t>i</a:t>
            </a:r>
            <a:r>
              <a:rPr lang="en-US" altLang="zh-TW" sz="1400" dirty="0"/>
              <a:t> </a:t>
            </a:r>
            <a:r>
              <a:rPr lang="en-US" altLang="zh-TW" dirty="0"/>
              <a:t>at timestamp t used tag #</a:t>
            </a:r>
            <a:r>
              <a:rPr lang="en-US" altLang="zh-TW" dirty="0" err="1"/>
              <a:t>hp</a:t>
            </a:r>
            <a:r>
              <a:rPr lang="en-US" altLang="zh-TW" dirty="0"/>
              <a:t> </a:t>
            </a:r>
            <a:r>
              <a:rPr lang="en-US" altLang="zh-TW" dirty="0" smtClean="0"/>
              <a:t>five times and </a:t>
            </a:r>
            <a:r>
              <a:rPr lang="en-US" altLang="zh-TW" dirty="0"/>
              <a:t>tag #</a:t>
            </a:r>
            <a:r>
              <a:rPr lang="en-US" altLang="zh-TW" dirty="0" err="1"/>
              <a:t>nba</a:t>
            </a:r>
            <a:r>
              <a:rPr lang="en-US" altLang="zh-TW" dirty="0"/>
              <a:t> eight </a:t>
            </a:r>
            <a:r>
              <a:rPr lang="en-US" altLang="zh-TW" dirty="0" smtClean="0"/>
              <a:t>times.</a:t>
            </a:r>
            <a:endParaRPr lang="zh-TW" altLang="en-US" dirty="0"/>
          </a:p>
        </p:txBody>
      </p:sp>
      <p:sp>
        <p:nvSpPr>
          <p:cNvPr id="7" name="向下箭號 6"/>
          <p:cNvSpPr/>
          <p:nvPr/>
        </p:nvSpPr>
        <p:spPr>
          <a:xfrm>
            <a:off x="3419872" y="4149080"/>
            <a:ext cx="864096" cy="576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81" y="4813150"/>
            <a:ext cx="4783877" cy="4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7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/>
              <a:t>Action </a:t>
            </a:r>
            <a:r>
              <a:rPr lang="en-US" altLang="zh-TW" sz="3200" b="1" dirty="0" smtClean="0"/>
              <a:t>feature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Action features include follows, likes, and </a:t>
            </a:r>
            <a:r>
              <a:rPr lang="en-US" altLang="zh-TW" dirty="0" err="1"/>
              <a:t>reblogs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EX:</a:t>
            </a:r>
          </a:p>
          <a:p>
            <a:r>
              <a:rPr lang="en-US" altLang="zh-TW" dirty="0" smtClean="0"/>
              <a:t>If user </a:t>
            </a:r>
            <a:r>
              <a:rPr lang="en-US" altLang="zh-TW" dirty="0" err="1"/>
              <a:t>u</a:t>
            </a:r>
            <a:r>
              <a:rPr lang="en-US" altLang="zh-TW" sz="1600" dirty="0" err="1"/>
              <a:t>i</a:t>
            </a:r>
            <a:r>
              <a:rPr lang="en-US" altLang="zh-TW" dirty="0"/>
              <a:t> follows user </a:t>
            </a:r>
            <a:r>
              <a:rPr lang="en-US" altLang="zh-TW" dirty="0" err="1"/>
              <a:t>u</a:t>
            </a:r>
            <a:r>
              <a:rPr lang="en-US" altLang="zh-TW" sz="1600" dirty="0" err="1"/>
              <a:t>j</a:t>
            </a:r>
            <a:r>
              <a:rPr lang="en-US" altLang="zh-TW" dirty="0"/>
              <a:t> at timestamp </a:t>
            </a:r>
            <a:r>
              <a:rPr lang="en-US" altLang="zh-TW" dirty="0" smtClean="0"/>
              <a:t>t.</a:t>
            </a:r>
            <a:endParaRPr lang="zh-TW" altLang="en-US" dirty="0"/>
          </a:p>
        </p:txBody>
      </p:sp>
      <p:sp>
        <p:nvSpPr>
          <p:cNvPr id="5" name="向下箭號 4"/>
          <p:cNvSpPr/>
          <p:nvPr/>
        </p:nvSpPr>
        <p:spPr>
          <a:xfrm>
            <a:off x="3430166" y="3068960"/>
            <a:ext cx="864096" cy="576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03" y="3933056"/>
            <a:ext cx="1194422" cy="4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7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Interest Prediction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5"/>
            <a:ext cx="2952328" cy="48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157053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General </a:t>
            </a:r>
            <a:r>
              <a:rPr lang="en-US" altLang="zh-TW" dirty="0" smtClean="0"/>
              <a:t>Interest Taxonomy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Semi-supervised classification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Proposed semi-supervised classification </a:t>
            </a:r>
            <a:r>
              <a:rPr lang="en-US" altLang="zh-TW" dirty="0"/>
              <a:t>approach </a:t>
            </a:r>
            <a:r>
              <a:rPr lang="en-US" altLang="zh-TW" dirty="0" smtClean="0"/>
              <a:t>based </a:t>
            </a:r>
            <a:r>
              <a:rPr lang="en-US" altLang="zh-TW" dirty="0"/>
              <a:t>on the skip-gram </a:t>
            </a:r>
            <a:r>
              <a:rPr lang="en-US" altLang="zh-TW" dirty="0" smtClean="0"/>
              <a:t>model.</a:t>
            </a:r>
          </a:p>
          <a:p>
            <a:r>
              <a:rPr lang="en-US" altLang="zh-TW" b="1" dirty="0" smtClean="0"/>
              <a:t>Skip-gram model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9" y="3073040"/>
            <a:ext cx="4598074" cy="79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9" y="3867608"/>
            <a:ext cx="4280449" cy="99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07002"/>
            <a:ext cx="3773700" cy="391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0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Semi-supervised classification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emi-supervised </a:t>
            </a:r>
            <a:r>
              <a:rPr lang="en-US" altLang="zh-TW" dirty="0"/>
              <a:t>skip-gram (SS-SG) </a:t>
            </a:r>
            <a:r>
              <a:rPr lang="en-US" altLang="zh-TW" dirty="0" smtClean="0"/>
              <a:t>model:</a:t>
            </a:r>
          </a:p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6240427" cy="78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485356" cy="8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71947"/>
            <a:ext cx="4215692" cy="375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3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Reinforce for the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May </a:t>
            </a:r>
            <a:r>
              <a:rPr lang="en-US" altLang="zh-TW" dirty="0"/>
              <a:t>be expensive in practice as </a:t>
            </a:r>
            <a:r>
              <a:rPr lang="en-US" altLang="zh-TW" dirty="0" smtClean="0"/>
              <a:t>G could </a:t>
            </a:r>
            <a:r>
              <a:rPr lang="en-US" altLang="zh-TW" dirty="0"/>
              <a:t>easily reach several million tags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Solution: Negative sampling </a:t>
            </a:r>
            <a:r>
              <a:rPr lang="en-US" altLang="zh-TW" dirty="0" smtClean="0"/>
              <a:t>approach</a:t>
            </a:r>
            <a:endParaRPr lang="en-US" altLang="zh-TW" dirty="0"/>
          </a:p>
          <a:p>
            <a:r>
              <a:rPr lang="en-US" altLang="zh-TW" dirty="0" smtClean="0"/>
              <a:t>Our Training like this table: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78" y="3284984"/>
            <a:ext cx="518486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3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Forming interest segments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The goal of interest prediction is to identify groups of </a:t>
            </a:r>
            <a:r>
              <a:rPr lang="en-US" altLang="zh-TW" dirty="0" smtClean="0"/>
              <a:t>users</a:t>
            </a:r>
            <a:r>
              <a:rPr lang="zh-TW" altLang="en-US" dirty="0" smtClean="0"/>
              <a:t> </a:t>
            </a:r>
            <a:r>
              <a:rPr lang="en-US" altLang="zh-TW" dirty="0" smtClean="0"/>
              <a:t>with </a:t>
            </a:r>
            <a:r>
              <a:rPr lang="en-US" altLang="zh-TW" dirty="0"/>
              <a:t>interest in certain topics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3779"/>
            <a:ext cx="7083444" cy="8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1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Forming interest segments</a:t>
            </a:r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6" y="1340768"/>
            <a:ext cx="896887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Gender </a:t>
            </a:r>
            <a:r>
              <a:rPr lang="en-US" altLang="zh-TW" dirty="0" err="1" smtClean="0"/>
              <a:t>Predicition</a:t>
            </a:r>
            <a:endParaRPr lang="zh-TW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3528392" cy="410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8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Introduction</a:t>
            </a:r>
          </a:p>
          <a:p>
            <a:endParaRPr lang="en-US" altLang="zh-TW" dirty="0"/>
          </a:p>
          <a:p>
            <a:r>
              <a:rPr lang="en-US" altLang="zh-TW" dirty="0"/>
              <a:t>Method</a:t>
            </a:r>
          </a:p>
          <a:p>
            <a:endParaRPr lang="en-US" altLang="zh-TW" dirty="0"/>
          </a:p>
          <a:p>
            <a:r>
              <a:rPr lang="en-US" altLang="zh-TW" dirty="0"/>
              <a:t>Experiment</a:t>
            </a:r>
          </a:p>
          <a:p>
            <a:endParaRPr lang="en-US" altLang="zh-TW" dirty="0"/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8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Collecting ground-truth labels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en-US" altLang="zh-TW" dirty="0"/>
              <a:t>U</a:t>
            </a:r>
            <a:r>
              <a:rPr lang="en-US" altLang="zh-TW" dirty="0" smtClean="0"/>
              <a:t>sed US census </a:t>
            </a:r>
            <a:r>
              <a:rPr lang="en-US" altLang="zh-TW" dirty="0"/>
              <a:t>data of popular baby </a:t>
            </a:r>
            <a:r>
              <a:rPr lang="en-US" altLang="zh-TW" dirty="0" smtClean="0"/>
              <a:t>names from </a:t>
            </a:r>
            <a:r>
              <a:rPr lang="en-US" altLang="zh-TW" dirty="0"/>
              <a:t>year 1880 to </a:t>
            </a:r>
            <a:r>
              <a:rPr lang="en-US" altLang="zh-TW" dirty="0" smtClean="0"/>
              <a:t>2013 to create “name     gender“ mapping</a:t>
            </a:r>
            <a:r>
              <a:rPr lang="en-US" altLang="zh-TW" dirty="0"/>
              <a:t>.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932040" y="2249487"/>
            <a:ext cx="3491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投影片編號版面配置區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738514" cy="27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638380" cy="284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5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Proposed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The feature vectors were generated from </a:t>
            </a:r>
            <a:r>
              <a:rPr lang="en-US" altLang="zh-TW" dirty="0" smtClean="0"/>
              <a:t>the </a:t>
            </a:r>
            <a:r>
              <a:rPr lang="en-US" altLang="zh-TW" dirty="0"/>
              <a:t>user </a:t>
            </a:r>
            <a:r>
              <a:rPr lang="en-US" altLang="zh-TW" dirty="0" smtClean="0"/>
              <a:t>profiles </a:t>
            </a:r>
            <a:r>
              <a:rPr lang="en-US" altLang="zh-TW" dirty="0"/>
              <a:t>as described in </a:t>
            </a:r>
            <a:r>
              <a:rPr lang="en-US" altLang="zh-TW" dirty="0" smtClean="0"/>
              <a:t>past </a:t>
            </a:r>
            <a:r>
              <a:rPr lang="en-US" altLang="zh-TW" dirty="0"/>
              <a:t>by </a:t>
            </a:r>
            <a:r>
              <a:rPr lang="en-US" altLang="zh-TW" dirty="0" smtClean="0"/>
              <a:t>setting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905247" cy="3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7" y="2564904"/>
            <a:ext cx="5099039" cy="8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9" y="3417193"/>
            <a:ext cx="4250206" cy="80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0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endParaRPr lang="en-US" altLang="zh-TW" dirty="0"/>
          </a:p>
          <a:p>
            <a:r>
              <a:rPr lang="en-US" altLang="zh-TW" dirty="0"/>
              <a:t>Method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Experiment</a:t>
            </a:r>
          </a:p>
          <a:p>
            <a:endParaRPr lang="en-US" altLang="zh-TW" dirty="0"/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for Interest Prediction</a:t>
            </a:r>
            <a:endParaRPr lang="zh-TW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000581" cy="29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0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 for </a:t>
            </a:r>
            <a:r>
              <a:rPr lang="en-US" altLang="zh-TW" dirty="0" smtClean="0"/>
              <a:t>Gender </a:t>
            </a:r>
            <a:r>
              <a:rPr lang="en-US" altLang="zh-TW" dirty="0"/>
              <a:t>Prediction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5249160" cy="15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5"/>
            <a:ext cx="5505607" cy="146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3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endParaRPr lang="en-US" altLang="zh-TW" dirty="0"/>
          </a:p>
          <a:p>
            <a:r>
              <a:rPr lang="en-US" altLang="zh-TW" dirty="0"/>
              <a:t>Method</a:t>
            </a:r>
          </a:p>
          <a:p>
            <a:endParaRPr lang="en-US" altLang="zh-TW" dirty="0"/>
          </a:p>
          <a:p>
            <a:r>
              <a:rPr lang="en-US" altLang="zh-TW" dirty="0"/>
              <a:t>Experiment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Conclusion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1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We presented the steps in the development of a </a:t>
            </a:r>
            <a:r>
              <a:rPr lang="en-US" altLang="zh-TW" dirty="0" smtClean="0"/>
              <a:t>large-scale Tumblr </a:t>
            </a:r>
            <a:r>
              <a:rPr lang="en-US" altLang="zh-TW" dirty="0"/>
              <a:t>gender and interest targeting </a:t>
            </a:r>
            <a:r>
              <a:rPr lang="en-US" altLang="zh-TW" dirty="0" smtClean="0"/>
              <a:t>framework.</a:t>
            </a:r>
          </a:p>
          <a:p>
            <a:endParaRPr lang="en-US" altLang="zh-TW" dirty="0"/>
          </a:p>
          <a:p>
            <a:r>
              <a:rPr lang="en-US" altLang="zh-TW" dirty="0"/>
              <a:t>O</a:t>
            </a:r>
            <a:r>
              <a:rPr lang="en-US" altLang="zh-TW" dirty="0" smtClean="0"/>
              <a:t>ur </a:t>
            </a:r>
            <a:r>
              <a:rPr lang="en-US" altLang="zh-TW" dirty="0"/>
              <a:t>gender and interest predictions </a:t>
            </a:r>
            <a:r>
              <a:rPr lang="en-US" altLang="zh-TW" dirty="0" smtClean="0"/>
              <a:t>cover users </a:t>
            </a:r>
            <a:r>
              <a:rPr lang="en-US" altLang="zh-TW" dirty="0"/>
              <a:t>that generate more than 90% of overall daily </a:t>
            </a:r>
            <a:r>
              <a:rPr lang="en-US" altLang="zh-TW" dirty="0" smtClean="0"/>
              <a:t>activities </a:t>
            </a:r>
            <a:r>
              <a:rPr lang="en-US" altLang="zh-TW" dirty="0"/>
              <a:t>on Tumblr, and are heavily leveraged by advertisers.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45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What is Tumblr?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80368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2771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4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473"/>
            <a:ext cx="7467600" cy="11430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What is Tumblr?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81349"/>
            <a:ext cx="6101338" cy="56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8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pic>
        <p:nvPicPr>
          <p:cNvPr id="3074" name="Picture 2" descr="http://www.antspw.com/cht/wp-content/themes/ants/common/images/business/sns_g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6265"/>
            <a:ext cx="3960440" cy="41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ic.pimg.tw/richfree/4b7d08c0431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99729"/>
            <a:ext cx="2664296" cy="21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Purpose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We want to enable two of the targeted advertising </a:t>
            </a:r>
            <a:r>
              <a:rPr lang="en-US" altLang="zh-TW" dirty="0"/>
              <a:t>components </a:t>
            </a:r>
            <a:r>
              <a:rPr lang="en-US" altLang="zh-TW" dirty="0" smtClean="0"/>
              <a:t>for Tumblr.</a:t>
            </a:r>
          </a:p>
          <a:p>
            <a:pPr marL="0" indent="0">
              <a:buNone/>
            </a:pPr>
            <a:r>
              <a:rPr lang="en-US" altLang="zh-TW" sz="3200" b="1" dirty="0" smtClean="0"/>
              <a:t>   1. Interest  Targeting</a:t>
            </a:r>
            <a:endParaRPr lang="en-US" altLang="zh-TW" sz="3200" b="1" dirty="0"/>
          </a:p>
          <a:p>
            <a:endParaRPr lang="en-US" altLang="zh-TW" sz="3200" b="1" dirty="0"/>
          </a:p>
          <a:p>
            <a:pPr marL="0" indent="0">
              <a:buNone/>
            </a:pPr>
            <a:r>
              <a:rPr lang="en-US" altLang="zh-TW" sz="3200" b="1" dirty="0" smtClean="0"/>
              <a:t>   2. Gender Targeting</a:t>
            </a:r>
            <a:endParaRPr lang="zh-TW" altLang="en-US" sz="32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5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275414" cy="42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Method</a:t>
            </a:r>
          </a:p>
          <a:p>
            <a:endParaRPr lang="en-US" altLang="zh-TW" dirty="0"/>
          </a:p>
          <a:p>
            <a:r>
              <a:rPr lang="en-US" altLang="zh-TW" dirty="0"/>
              <a:t>Experiment</a:t>
            </a:r>
          </a:p>
          <a:p>
            <a:endParaRPr lang="en-US" altLang="zh-TW" dirty="0"/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8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Preprocessing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/>
          <a:lstStyle/>
          <a:p>
            <a:r>
              <a:rPr lang="en-US" altLang="zh-TW" dirty="0" smtClean="0"/>
              <a:t>Data from Tumblr Firehose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9552" y="3429000"/>
            <a:ext cx="2232248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User Profiles</a:t>
            </a:r>
            <a:endParaRPr lang="zh-TW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139952" y="5085184"/>
            <a:ext cx="237626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Action feature</a:t>
            </a:r>
            <a:endParaRPr lang="zh-TW" altLang="en-US" sz="2000" b="1" dirty="0"/>
          </a:p>
        </p:txBody>
      </p:sp>
      <p:sp>
        <p:nvSpPr>
          <p:cNvPr id="8" name="矩形 7"/>
          <p:cNvSpPr/>
          <p:nvPr/>
        </p:nvSpPr>
        <p:spPr>
          <a:xfrm>
            <a:off x="4139952" y="3835896"/>
            <a:ext cx="237626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Content feature</a:t>
            </a:r>
            <a:endParaRPr lang="zh-TW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4139952" y="2564904"/>
            <a:ext cx="237626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Declared Data</a:t>
            </a:r>
            <a:endParaRPr lang="zh-TW" altLang="en-US" sz="2000" b="1" dirty="0"/>
          </a:p>
        </p:txBody>
      </p:sp>
      <p:cxnSp>
        <p:nvCxnSpPr>
          <p:cNvPr id="11" name="直線單箭頭接點 10"/>
          <p:cNvCxnSpPr>
            <a:stCxn id="6" idx="3"/>
            <a:endCxn id="9" idx="1"/>
          </p:cNvCxnSpPr>
          <p:nvPr/>
        </p:nvCxnSpPr>
        <p:spPr>
          <a:xfrm flipV="1">
            <a:off x="2771800" y="2996952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6" idx="3"/>
            <a:endCxn id="8" idx="1"/>
          </p:cNvCxnSpPr>
          <p:nvPr/>
        </p:nvCxnSpPr>
        <p:spPr>
          <a:xfrm>
            <a:off x="2771800" y="3861048"/>
            <a:ext cx="1368152" cy="406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6" idx="3"/>
            <a:endCxn id="7" idx="1"/>
          </p:cNvCxnSpPr>
          <p:nvPr/>
        </p:nvCxnSpPr>
        <p:spPr>
          <a:xfrm>
            <a:off x="2771800" y="3861048"/>
            <a:ext cx="1368152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投影片編號版面配置區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4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648</TotalTime>
  <Words>441</Words>
  <Application>Microsoft Office PowerPoint</Application>
  <PresentationFormat>如螢幕大小 (4:3)</PresentationFormat>
  <Paragraphs>125</Paragraphs>
  <Slides>26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壁窗</vt:lpstr>
      <vt:lpstr>Gender and Interest Targeting for Sponsored Post Advertising at Tumblr</vt:lpstr>
      <vt:lpstr>Outline</vt:lpstr>
      <vt:lpstr>What is Tumblr?</vt:lpstr>
      <vt:lpstr>What is Tumblr?</vt:lpstr>
      <vt:lpstr>Motivation</vt:lpstr>
      <vt:lpstr>Purpose</vt:lpstr>
      <vt:lpstr>Framework</vt:lpstr>
      <vt:lpstr>Outline</vt:lpstr>
      <vt:lpstr>Data Preprocessing</vt:lpstr>
      <vt:lpstr>Declared Data</vt:lpstr>
      <vt:lpstr>Content feature</vt:lpstr>
      <vt:lpstr>Action feature</vt:lpstr>
      <vt:lpstr>Interest Prediction</vt:lpstr>
      <vt:lpstr>Semi-supervised classification</vt:lpstr>
      <vt:lpstr>Semi-supervised classification</vt:lpstr>
      <vt:lpstr>Reinforce for the model</vt:lpstr>
      <vt:lpstr>Forming interest segments</vt:lpstr>
      <vt:lpstr>Forming interest segments</vt:lpstr>
      <vt:lpstr>Gender Predicition</vt:lpstr>
      <vt:lpstr>Collecting ground-truth labels</vt:lpstr>
      <vt:lpstr>Proposed approach</vt:lpstr>
      <vt:lpstr>Outline</vt:lpstr>
      <vt:lpstr>Result for Interest Prediction</vt:lpstr>
      <vt:lpstr>Result for Gender Prediction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jiman tsai</dc:creator>
  <cp:lastModifiedBy>Henry</cp:lastModifiedBy>
  <cp:revision>28</cp:revision>
  <dcterms:created xsi:type="dcterms:W3CDTF">2016-04-10T16:49:08Z</dcterms:created>
  <dcterms:modified xsi:type="dcterms:W3CDTF">2016-04-11T05:34:42Z</dcterms:modified>
</cp:coreProperties>
</file>